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84829-C7BB-46BB-95DC-FA43D3A47795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30BF5-2774-4CB4-B3E7-BAFD6FD8AE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4187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30BF5-2774-4CB4-B3E7-BAFD6FD8AE9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154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2521EEF-DE46-45C1-B6E2-20EC62E72E07}" type="datetimeFigureOut">
              <a:rPr lang="ru-RU" smtClean="0"/>
              <a:pPr/>
              <a:t>13.11.2016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AD21252-01EF-48E3-803C-07B298FB46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7081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гостях у Ли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3"/>
            <a:ext cx="6400800" cy="1384177"/>
          </a:xfrm>
        </p:spPr>
        <p:txBody>
          <a:bodyPr/>
          <a:lstStyle/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44061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Мою маму зовут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Елена,ей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48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лет.Она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добрая,умная,заботливая.Мама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любит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готовить,у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нее это хорошо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получается.Она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собирает марки-это ее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хобби.Мы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любим проводить время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вместе,т.к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на данный момент мама не </a:t>
            </a:r>
            <a:r>
              <a:rPr lang="ru-RU" b="1" cap="all" dirty="0" err="1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работает,она</a:t>
            </a:r>
            <a:r>
              <a:rPr lang="ru-RU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 проводит много времени со мной.</a:t>
            </a:r>
            <a:endParaRPr lang="ru-RU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Мама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597025" cy="234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332656"/>
            <a:ext cx="1503362" cy="2341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1211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Моего папу зовут </a:t>
            </a:r>
            <a:r>
              <a:rPr lang="ru-RU" sz="2800" b="1" cap="all" dirty="0" err="1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Юрий,ему</a:t>
            </a:r>
            <a:r>
              <a:rPr lang="ru-RU" sz="28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 49 </a:t>
            </a:r>
            <a:r>
              <a:rPr lang="ru-RU" sz="2800" b="1" cap="all" dirty="0" err="1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лет.Он</a:t>
            </a:r>
            <a:r>
              <a:rPr lang="ru-RU" sz="28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800" b="1" cap="all" dirty="0" err="1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веселый,добрый,улыбчивый.Для</a:t>
            </a:r>
            <a:r>
              <a:rPr lang="ru-RU" sz="28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 меня папа-лучший </a:t>
            </a:r>
            <a:r>
              <a:rPr lang="ru-RU" sz="2800" b="1" cap="all" dirty="0" err="1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друг,мы</a:t>
            </a:r>
            <a:r>
              <a:rPr lang="ru-RU" sz="28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 часто с ним смеемся и </a:t>
            </a:r>
            <a:r>
              <a:rPr lang="ru-RU" sz="2800" b="1" cap="all" dirty="0" err="1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шутим.Он</a:t>
            </a:r>
            <a:r>
              <a:rPr lang="ru-RU" sz="28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 уделяет мне много </a:t>
            </a:r>
            <a:r>
              <a:rPr lang="ru-RU" sz="2800" b="1" cap="all" dirty="0" err="1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времени.Папа</a:t>
            </a:r>
            <a:r>
              <a:rPr lang="ru-RU" sz="2800" b="1" cap="all" dirty="0" smtClean="0">
                <a:ln w="0"/>
                <a:solidFill>
                  <a:srgbClr val="3333FF"/>
                </a:solidFill>
                <a:effectLst>
                  <a:reflection blurRad="12700" stA="50000" endPos="50000" dist="5000" dir="5400000" sy="-100000" rotWithShape="0"/>
                </a:effectLst>
              </a:rPr>
              <a:t> мой защитник и моя опора.</a:t>
            </a:r>
            <a:endParaRPr lang="ru-RU" sz="2800" b="1" cap="all" dirty="0">
              <a:ln w="0"/>
              <a:solidFill>
                <a:srgbClr val="3333FF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Папа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5008" y="404664"/>
            <a:ext cx="18288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5955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У меня три </a:t>
            </a:r>
            <a:r>
              <a:rPr lang="ru-RU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брата.Самый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старший </a:t>
            </a:r>
            <a:r>
              <a:rPr lang="ru-RU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Роман,ему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29 </a:t>
            </a:r>
            <a:r>
              <a:rPr lang="ru-RU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лет.Он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веселый ,</a:t>
            </a:r>
            <a:r>
              <a:rPr lang="ru-RU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красивый.У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него уже </a:t>
            </a:r>
            <a:r>
              <a:rPr lang="ru-RU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семья,жена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 и трое </a:t>
            </a:r>
            <a:r>
              <a:rPr lang="ru-RU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детей.Он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любит </a:t>
            </a:r>
            <a:r>
              <a:rPr lang="ru-RU" b="1" cap="all" dirty="0" err="1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провить</a:t>
            </a:r>
            <a:r>
              <a:rPr lang="ru-RU" b="1" cap="all" dirty="0" smtClean="0">
                <a:ln w="0"/>
                <a:solidFill>
                  <a:schemeClr val="tx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время со своими детьми.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Среднего брата зовут </a:t>
            </a:r>
            <a:r>
              <a:rPr lang="ru-RU" b="1" cap="all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Василий,ему</a:t>
            </a:r>
            <a:r>
              <a:rPr lang="ru-RU" b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25 </a:t>
            </a:r>
            <a:r>
              <a:rPr lang="ru-RU" b="1" cap="all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лет.Он</a:t>
            </a:r>
            <a:r>
              <a:rPr lang="ru-RU" b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милый,хороший.У</a:t>
            </a:r>
            <a:r>
              <a:rPr lang="ru-RU" b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него </a:t>
            </a:r>
            <a:r>
              <a:rPr lang="ru-RU" b="1" cap="all" dirty="0" err="1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жена,он</a:t>
            </a:r>
            <a:r>
              <a:rPr lang="ru-RU" b="1" cap="all" dirty="0" smtClean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 любит проводить с ней время.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Младшего брата зовут </a:t>
            </a:r>
            <a:r>
              <a:rPr lang="ru-RU" b="1" cap="all" dirty="0" err="1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Виктор,ему</a:t>
            </a:r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 23 </a:t>
            </a:r>
            <a:r>
              <a:rPr lang="ru-RU" b="1" cap="all" dirty="0" err="1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года.Он</a:t>
            </a:r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err="1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хорошый,жизнерадостый.Он</a:t>
            </a:r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 любит играть в </a:t>
            </a:r>
            <a:r>
              <a:rPr lang="ru-RU" b="1" cap="all" dirty="0" err="1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футбол,волейбол</a:t>
            </a:r>
            <a:r>
              <a:rPr lang="ru-RU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b="1" cap="all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15616" y="394033"/>
            <a:ext cx="8229600" cy="1252728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Братья</a:t>
            </a:r>
            <a:endParaRPr lang="ru-RU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417" y="548680"/>
            <a:ext cx="2823800" cy="191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7415" y="428949"/>
            <a:ext cx="1512168" cy="1982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72296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00240"/>
            <a:ext cx="7408333" cy="41259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Кристина</a:t>
            </a:r>
            <a:r>
              <a:rPr lang="ru-RU" dirty="0" smtClean="0"/>
              <a:t>, внимательная, ласковая, весёлая девочка. Она никогда не сидит на месте, очень любит спорт.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Мама обо мне…</a:t>
            </a:r>
            <a:endParaRPr lang="ru-RU" dirty="0"/>
          </a:p>
        </p:txBody>
      </p:sp>
      <p:sp>
        <p:nvSpPr>
          <p:cNvPr id="3074" name="AutoShape 2" descr="https://i.mycdn.me/image?t=3&amp;bid=839928176302&amp;id=839928176302&amp;plc=WEB&amp;tkn=*MEMTNP5NqX--dv3UXlczgaPEnD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крист л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4" y="2928934"/>
            <a:ext cx="2714628" cy="361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559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8597" y="1571612"/>
            <a:ext cx="3714775" cy="455455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Наша сестрёнка Кристина, очень весёлая девчонка. Мы её очень любим и с удовольствие проводим время вместе, мы ходим в походы,  на рыбалку, на каток.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Мнение братьев обо мне</a:t>
            </a:r>
            <a:endParaRPr lang="ru-RU" dirty="0"/>
          </a:p>
        </p:txBody>
      </p:sp>
      <p:sp>
        <p:nvSpPr>
          <p:cNvPr id="1026" name="AutoShape 2" descr="https://i.mycdn.me/image?t=3&amp;bid=839928176302&amp;id=839928176302&amp;plc=WEB&amp;tkn=*MEMTNP5NqX--dv3UXlczgaPEnD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i.mycdn.me/image?t=3&amp;bid=839928176302&amp;id=839928176302&amp;plc=WEB&amp;tkn=*MEMTNP5NqX--dv3UXlczgaPEnD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Рисунок 5" descr="кристин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1428736"/>
            <a:ext cx="3696899" cy="492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442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л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8860" y="3071810"/>
            <a:ext cx="4643975" cy="3482981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Моя доченька, Кристина- моя радость, моё счастье, моё солнышко.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3893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74</TotalTime>
  <Words>191</Words>
  <Application>Microsoft Office PowerPoint</Application>
  <PresentationFormat>Экран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В гостях у Ли</vt:lpstr>
      <vt:lpstr>Мама</vt:lpstr>
      <vt:lpstr>Папа</vt:lpstr>
      <vt:lpstr>Братья</vt:lpstr>
      <vt:lpstr>Мама обо мне…</vt:lpstr>
      <vt:lpstr>Мнение братьев обо мне</vt:lpstr>
      <vt:lpstr>Моя доченька, Кристина- моя радость, моё счастье, моё солнышко.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гостях у Ли</dc:title>
  <dc:creator>админМарина</dc:creator>
  <cp:lastModifiedBy>Admin</cp:lastModifiedBy>
  <cp:revision>7</cp:revision>
  <dcterms:created xsi:type="dcterms:W3CDTF">2016-11-09T10:59:44Z</dcterms:created>
  <dcterms:modified xsi:type="dcterms:W3CDTF">2016-11-13T13:17:21Z</dcterms:modified>
</cp:coreProperties>
</file>